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7" r:id="rId3"/>
    <p:sldId id="286" r:id="rId4"/>
    <p:sldId id="269" r:id="rId5"/>
    <p:sldId id="268" r:id="rId6"/>
    <p:sldId id="279" r:id="rId7"/>
    <p:sldId id="282" r:id="rId8"/>
    <p:sldId id="283" r:id="rId9"/>
    <p:sldId id="284" r:id="rId10"/>
    <p:sldId id="271" r:id="rId11"/>
    <p:sldId id="274" r:id="rId12"/>
    <p:sldId id="272" r:id="rId13"/>
    <p:sldId id="281" r:id="rId14"/>
    <p:sldId id="261" r:id="rId15"/>
    <p:sldId id="276" r:id="rId16"/>
    <p:sldId id="280" r:id="rId17"/>
    <p:sldId id="277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-390" y="-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pPr/>
              <a:t>11/30/2014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pPr/>
              <a:t>11/30/2014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99259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325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70639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5547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3487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1322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1100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4260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188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659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3233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0626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2443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4429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sket filled with apples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Created by Elton Vinh, Joanne Trinh, Gordon Wang, Ethan Huang, </a:t>
            </a:r>
            <a:r>
              <a:rPr lang="en-US" dirty="0" err="1" smtClean="0"/>
              <a:t>Loc</a:t>
            </a:r>
            <a:r>
              <a:rPr lang="en-US" dirty="0" smtClean="0"/>
              <a:t> </a:t>
            </a:r>
            <a:r>
              <a:rPr lang="en-US" dirty="0" err="1" smtClean="0"/>
              <a:t>Giang</a:t>
            </a:r>
            <a:r>
              <a:rPr lang="en-US" dirty="0" smtClean="0"/>
              <a:t>, Rama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Nutrition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381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Strutures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318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Search filters</a:t>
            </a:r>
          </a:p>
          <a:p>
            <a:r>
              <a:rPr lang="en-US" dirty="0" smtClean="0"/>
              <a:t>Indented Print</a:t>
            </a:r>
            <a:endParaRPr lang="en-US" dirty="0" smtClean="0"/>
          </a:p>
          <a:p>
            <a:pPr lvl="1"/>
            <a:r>
              <a:rPr lang="en-US" dirty="0" smtClean="0"/>
              <a:t>Visual way to show the levels of the binary search tree.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3812" y="2209800"/>
            <a:ext cx="4479925" cy="295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3732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685800"/>
            <a:ext cx="3276600" cy="54864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Takes the key and does a for loop the length of the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hash function performs an exclusive OR binary function on the previously index calculated index and the </a:t>
            </a:r>
            <a:r>
              <a:rPr lang="en-US" sz="2000" dirty="0" err="1" smtClean="0"/>
              <a:t>Ascii</a:t>
            </a:r>
            <a:r>
              <a:rPr lang="en-US" sz="2000" dirty="0" smtClean="0"/>
              <a:t> code of the current letter (if using string) or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while loop insures that the </a:t>
            </a:r>
            <a:r>
              <a:rPr lang="en-US" sz="2000" dirty="0" smtClean="0"/>
              <a:t>corresponding index of the item does not exceed the max value of the table.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74812" y="364333"/>
            <a:ext cx="4114798" cy="671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Hash </a:t>
            </a:r>
            <a:r>
              <a:rPr lang="en-US" dirty="0" smtClean="0"/>
              <a:t>Function code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9012" y="1447800"/>
            <a:ext cx="567890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0304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Sorted Linked List is our method for collision resolution</a:t>
            </a:r>
            <a:endParaRPr lang="en-US" dirty="0" smtClean="0"/>
          </a:p>
          <a:p>
            <a:r>
              <a:rPr lang="en-US" dirty="0" smtClean="0"/>
              <a:t>We create an array of sorted lists.  The hash function determines the index of the array.</a:t>
            </a:r>
            <a:endParaRPr lang="en-US" dirty="0" smtClean="0"/>
          </a:p>
          <a:p>
            <a:r>
              <a:rPr lang="en-US" dirty="0" smtClean="0"/>
              <a:t>If the index is not used, we create a new linked list in the array.  If the index is used, we add an additional node to the linked list.</a:t>
            </a:r>
            <a:endParaRPr lang="en-US" dirty="0"/>
          </a:p>
        </p:txBody>
      </p:sp>
      <p:pic>
        <p:nvPicPr>
          <p:cNvPr id="5" name="Picture Placeholder 4" descr="Basket filled with app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xmlns="" val="262134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Efficiencies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927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xmlns="" val="34040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242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Project 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300" dirty="0" smtClean="0"/>
              <a:t>This project is a database of food and its nutritional information.</a:t>
            </a:r>
          </a:p>
          <a:p>
            <a:pPr marL="331470" lvl="1" indent="-285750">
              <a:spcBef>
                <a:spcPts val="1200"/>
              </a:spcBef>
            </a:pPr>
            <a:endParaRPr lang="en-US" sz="2300" dirty="0" smtClean="0"/>
          </a:p>
        </p:txBody>
      </p:sp>
      <p:pic>
        <p:nvPicPr>
          <p:cNvPr id="9" name="Picture 2" descr="http://laserinkjetlabels.com/images/food_labels.gif"/>
          <p:cNvPicPr>
            <a:picLocks noChangeAspect="1" noChangeArrowheads="1"/>
          </p:cNvPicPr>
          <p:nvPr/>
        </p:nvPicPr>
        <p:blipFill>
          <a:blip r:embed="rId2" cstate="print"/>
          <a:srcRect t="11406" b="11406"/>
          <a:stretch>
            <a:fillRect/>
          </a:stretch>
        </p:blipFill>
        <p:spPr bwMode="auto">
          <a:xfrm>
            <a:off x="1674812" y="838200"/>
            <a:ext cx="3814088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9738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and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ood nutrition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calculate</a:t>
            </a:r>
          </a:p>
          <a:p>
            <a:r>
              <a:rPr lang="en-US" dirty="0" err="1" smtClean="0"/>
              <a:t>HashTable</a:t>
            </a:r>
            <a:endParaRPr lang="en-US" dirty="0" smtClean="0"/>
          </a:p>
          <a:p>
            <a:r>
              <a:rPr lang="en-US" dirty="0" smtClean="0"/>
              <a:t>BST</a:t>
            </a:r>
          </a:p>
          <a:p>
            <a:r>
              <a:rPr lang="en-US" dirty="0" smtClean="0"/>
              <a:t>Sorted Linked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3624" y="1981200"/>
            <a:ext cx="5226187" cy="3810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46612" y="1643063"/>
            <a:ext cx="0" cy="449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7625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Menu Options</a:t>
            </a:r>
            <a:endParaRPr lang="en-US" dirty="0"/>
          </a:p>
        </p:txBody>
      </p:sp>
      <p:pic>
        <p:nvPicPr>
          <p:cNvPr id="5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Add new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Delete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Look up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in hash table sequence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sorted by name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Indented tree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efficiency data of hash table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Food calculator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Quit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49738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612" y="304800"/>
            <a:ext cx="10032375" cy="58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656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35" t="21473" r="4295" b="29448"/>
          <a:stretch/>
        </p:blipFill>
        <p:spPr>
          <a:xfrm>
            <a:off x="2894012" y="381000"/>
            <a:ext cx="7004929" cy="307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29" t="10077" r="14853" b="41473"/>
          <a:stretch/>
        </p:blipFill>
        <p:spPr>
          <a:xfrm>
            <a:off x="3122612" y="3426940"/>
            <a:ext cx="629107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32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67" t="14444" r="63555" b="46667"/>
          <a:stretch/>
        </p:blipFill>
        <p:spPr>
          <a:xfrm>
            <a:off x="1186889" y="1272988"/>
            <a:ext cx="1524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556" t="13333" r="16222" b="40000"/>
          <a:stretch/>
        </p:blipFill>
        <p:spPr>
          <a:xfrm>
            <a:off x="2802450" y="1066800"/>
            <a:ext cx="19050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222" t="54444" r="42000" b="16667"/>
          <a:stretch/>
        </p:blipFill>
        <p:spPr>
          <a:xfrm>
            <a:off x="4707450" y="1187824"/>
            <a:ext cx="15240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67" t="21112" r="56222" b="36666"/>
          <a:stretch/>
        </p:blipFill>
        <p:spPr>
          <a:xfrm>
            <a:off x="6058249" y="1187824"/>
            <a:ext cx="26670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666" t="15556" r="6444" b="31111"/>
          <a:stretch/>
        </p:blipFill>
        <p:spPr>
          <a:xfrm>
            <a:off x="8456612" y="1268506"/>
            <a:ext cx="2819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965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Data Record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45720"/>
            <a:r>
              <a:rPr lang="en-US" dirty="0" smtClean="0"/>
              <a:t>Attributes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Name = Tomato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Calories = 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Total Fat(mg) = 181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Cholesterol(g) =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Sodium(mg) = 18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Protein(mg) = 879</a:t>
            </a:r>
          </a:p>
          <a:p>
            <a:pPr marL="45720" lvl="1">
              <a:spcBef>
                <a:spcPts val="1200"/>
              </a:spcBef>
            </a:pPr>
            <a:endParaRPr lang="en-US" dirty="0" smtClean="0"/>
          </a:p>
          <a:p>
            <a:pPr marL="45720" lvl="1">
              <a:spcBef>
                <a:spcPts val="1200"/>
              </a:spcBef>
            </a:pPr>
            <a:r>
              <a:rPr lang="en-US" sz="1600" dirty="0" smtClean="0"/>
              <a:t>Functions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onstructors and destructors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getters and setters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US" sz="1200" dirty="0" smtClean="0"/>
              <a:t>verloaded operators</a:t>
            </a:r>
          </a:p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r="1"/>
          <a:stretch/>
        </p:blipFill>
        <p:spPr/>
      </p:pic>
      <p:pic>
        <p:nvPicPr>
          <p:cNvPr id="2052" name="Picture 4" descr="http://tpzoo.files.wordpress.com/2013/07/heirloom-tomatoes-istoc39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612" y="686858"/>
            <a:ext cx="5791200" cy="54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6369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IO</a:t>
            </a:r>
            <a:endParaRPr lang="en-US" dirty="0"/>
          </a:p>
        </p:txBody>
      </p:sp>
      <p:graphicFrame>
        <p:nvGraphicFramePr>
          <p:cNvPr id="9" name="Content Placeholder 8" descr="Sample table with 3 columns, 4 row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1188904765"/>
              </p:ext>
            </p:extLst>
          </p:nvPr>
        </p:nvGraphicFramePr>
        <p:xfrm>
          <a:off x="2055812" y="1905000"/>
          <a:ext cx="8382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397000"/>
                <a:gridCol w="1397000"/>
                <a:gridCol w="1397000"/>
                <a:gridCol w="1397000"/>
                <a:gridCol w="1397000"/>
              </a:tblGrid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Fat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Protein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Tomato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Bread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5363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027EF60-452A-468E-A07F-0A227C2E3B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0</TotalTime>
  <Words>297</Words>
  <Application>Microsoft Office PowerPoint</Application>
  <PresentationFormat>Custom</PresentationFormat>
  <Paragraphs>72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Food Gourmet 16x9</vt:lpstr>
      <vt:lpstr>Nutrition Database</vt:lpstr>
      <vt:lpstr>Project Application</vt:lpstr>
      <vt:lpstr>Overview and Features</vt:lpstr>
      <vt:lpstr>Menu Options</vt:lpstr>
      <vt:lpstr>Slide 5</vt:lpstr>
      <vt:lpstr>Slide 6</vt:lpstr>
      <vt:lpstr>Slide 7</vt:lpstr>
      <vt:lpstr>Data Record</vt:lpstr>
      <vt:lpstr>File IO</vt:lpstr>
      <vt:lpstr>Data Strutures</vt:lpstr>
      <vt:lpstr>Binary Search Tree</vt:lpstr>
      <vt:lpstr>Slide 12</vt:lpstr>
      <vt:lpstr>Sorted Linked List</vt:lpstr>
      <vt:lpstr>Key Design Efficiencies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2014-12-01T01:47:21Z</dcterms:created>
  <dcterms:modified xsi:type="dcterms:W3CDTF">2014-12-01T11:30:13Z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TC029010239991</vt:lpwstr>
  </property>
</Properties>
</file>